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43B1-E7E0-4C01-AAA9-79B7AC6E88EE}" type="datetimeFigureOut">
              <a:rPr lang="nl-NL" smtClean="0"/>
              <a:t>7-2-2017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E94F-4E6E-45BD-977F-A60D6FDADB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6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443B1-E7E0-4C01-AAA9-79B7AC6E88EE}" type="datetimeFigureOut">
              <a:rPr lang="nl-NL" smtClean="0"/>
              <a:t>7-2-2017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7E94F-4E6E-45BD-977F-A60D6FDADB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40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85465"/>
      </p:ext>
    </p:extLst>
  </p:cSld>
  <p:clrMapOvr>
    <a:masterClrMapping/>
  </p:clrMapOvr>
  <p:transition advClick="0" advTm="20000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%  Winners en Fouten van de spelers</a:t>
            </a:r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33085"/>
      </p:ext>
    </p:extLst>
  </p:cSld>
  <p:clrMapOvr>
    <a:masterClrMapping/>
  </p:clrMapOvr>
  <p:transition advClick="0" advTm="20000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%Winners en Fouten per slagtype</a:t>
            </a:r>
            <a:br>
              <a:rPr lang="en-US" smtClean="0"/>
            </a:br>
            <a:r>
              <a:rPr lang="en-US" smtClean="0"/>
              <a:t> van Jos</a:t>
            </a:r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56717"/>
      </p:ext>
    </p:extLst>
  </p:cSld>
  <p:clrMapOvr>
    <a:masterClrMapping/>
  </p:clrMapOvr>
  <p:transition advClick="0" advTm="20000"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%Winners en Fouten per slagtype</a:t>
            </a:r>
            <a:br>
              <a:rPr lang="en-US" smtClean="0"/>
            </a:br>
            <a:r>
              <a:rPr lang="en-US" smtClean="0"/>
              <a:t> van Jo</a:t>
            </a:r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31092"/>
      </p:ext>
    </p:extLst>
  </p:cSld>
  <p:clrMapOvr>
    <a:masterClrMapping/>
  </p:clrMapOvr>
  <p:transition advClick="0" advTm="20000"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Aanvallende Winners en fouten van Jo</a:t>
            </a:r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45789"/>
      </p:ext>
    </p:extLst>
  </p:cSld>
  <p:clrMapOvr>
    <a:masterClrMapping/>
  </p:clrMapOvr>
  <p:transition advClick="0" advTm="20000"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Verhouding In/Uit/Net en plaatsing van 1</a:t>
            </a:r>
            <a:r>
              <a:rPr lang="en-US" baseline="30000" smtClean="0"/>
              <a:t>ste</a:t>
            </a:r>
            <a:r>
              <a:rPr lang="en-US" smtClean="0"/>
              <a:t> Service</a:t>
            </a:r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4953"/>
      </p:ext>
    </p:extLst>
  </p:cSld>
  <p:clrMapOvr>
    <a:masterClrMapping/>
  </p:clrMapOvr>
  <p:transition advClick="0" advTm="20000"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smtClean="0"/>
              <a:t>1</a:t>
            </a:r>
            <a:r>
              <a:rPr lang="en-US" sz="3600" baseline="30000" smtClean="0"/>
              <a:t>ste</a:t>
            </a:r>
            <a:r>
              <a:rPr lang="en-US" sz="3600" smtClean="0"/>
              <a:t> service % per set</a:t>
            </a:r>
            <a:r>
              <a:rPr lang="en-US" smtClean="0"/>
              <a:t> </a:t>
            </a:r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48567"/>
      </p:ext>
    </p:extLst>
  </p:cSld>
  <p:clrMapOvr>
    <a:masterClrMapping/>
  </p:clrMapOvr>
  <p:transition advClick="0" advTm="20000">
    <p:cover dir="d"/>
  </p:transition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Diavoorstelling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PowerPoint-presentatie</vt:lpstr>
      <vt:lpstr>%  Winners en Fouten van de spelers</vt:lpstr>
      <vt:lpstr>%Winners en Fouten per slagtype  van Jos</vt:lpstr>
      <vt:lpstr>%Winners en Fouten per slagtype  van Jo</vt:lpstr>
      <vt:lpstr>Aanvallende Winners en fouten van Jo</vt:lpstr>
      <vt:lpstr>Verhouding In/Uit/Net en plaatsing van 1ste Service</vt:lpstr>
      <vt:lpstr>1ste service % per set </vt:lpstr>
    </vt:vector>
  </TitlesOfParts>
  <Company>Unattended Releases -- Den Spike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Bart Theelen</dc:creator>
  <cp:lastModifiedBy>Bart Theelen</cp:lastModifiedBy>
  <cp:revision>1</cp:revision>
  <dcterms:created xsi:type="dcterms:W3CDTF">2017-02-07T21:18:45Z</dcterms:created>
  <dcterms:modified xsi:type="dcterms:W3CDTF">2017-02-07T21:18:45Z</dcterms:modified>
</cp:coreProperties>
</file>